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0" r:id="rId4"/>
    <p:sldId id="257" r:id="rId5"/>
    <p:sldId id="258" r:id="rId6"/>
    <p:sldId id="264" r:id="rId7"/>
    <p:sldId id="265" r:id="rId8"/>
    <p:sldId id="266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6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7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8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3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0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2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7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9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3D, </a:t>
            </a:r>
            <a:r>
              <a:rPr lang="en-US" dirty="0" err="1" smtClean="0"/>
              <a:t>erik</a:t>
            </a:r>
            <a:endParaRPr lang="en-US" dirty="0" smtClean="0"/>
          </a:p>
          <a:p>
            <a:pPr lvl="1"/>
            <a:r>
              <a:rPr lang="en-US" dirty="0" smtClean="0"/>
              <a:t>Concept and 2D-3D compare</a:t>
            </a:r>
          </a:p>
          <a:p>
            <a:r>
              <a:rPr lang="en-US" dirty="0" smtClean="0"/>
              <a:t>Accuracy, Tuan</a:t>
            </a:r>
          </a:p>
          <a:p>
            <a:pPr lvl="1"/>
            <a:r>
              <a:rPr lang="en-US" dirty="0" smtClean="0"/>
              <a:t>With fuel cells phantom</a:t>
            </a:r>
          </a:p>
          <a:p>
            <a:r>
              <a:rPr lang="en-US" dirty="0" smtClean="0"/>
              <a:t>Real, Michael</a:t>
            </a:r>
          </a:p>
          <a:p>
            <a:pPr lvl="1"/>
            <a:r>
              <a:rPr lang="en-US" dirty="0" smtClean="0"/>
              <a:t>Experiment, Issues</a:t>
            </a:r>
          </a:p>
        </p:txBody>
      </p:sp>
    </p:spTree>
    <p:extLst>
      <p:ext uri="{BB962C8B-B14F-4D97-AF65-F5344CB8AC3E}">
        <p14:creationId xmlns:p14="http://schemas.microsoft.com/office/powerpoint/2010/main" val="92582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7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4859" r="23174" b="20004"/>
          <a:stretch/>
        </p:blipFill>
        <p:spPr>
          <a:xfrm>
            <a:off x="786809" y="3179136"/>
            <a:ext cx="2076174" cy="1888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3" t="17409" r="15607" b="8579"/>
          <a:stretch/>
        </p:blipFill>
        <p:spPr>
          <a:xfrm>
            <a:off x="3019646" y="3094076"/>
            <a:ext cx="2400178" cy="2307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87" y="2825452"/>
            <a:ext cx="2938863" cy="302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786810" y="5849758"/>
            <a:ext cx="732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The phantom fuel cells consists of two types of material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650" y="1980010"/>
            <a:ext cx="507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The phantom fuel cells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24" y="1690689"/>
            <a:ext cx="4577759" cy="4056242"/>
          </a:xfrm>
          <a:prstGeom prst="rect">
            <a:avLst/>
          </a:prstGeom>
        </p:spPr>
      </p:pic>
      <p:pic>
        <p:nvPicPr>
          <p:cNvPr id="5" name="conebe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3628" y="2171324"/>
            <a:ext cx="3523129" cy="3346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5922" y="5562265"/>
            <a:ext cx="40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The object rotates </a:t>
            </a:r>
            <a:r>
              <a:rPr lang="en-US" i="1" smtClean="0"/>
              <a:t>by its center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28650" y="1595342"/>
            <a:ext cx="507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Cone </a:t>
            </a:r>
            <a:r>
              <a:rPr lang="en-US" sz="2800" smtClean="0"/>
              <a:t>beam setup</a:t>
            </a:r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4864393" y="5598069"/>
            <a:ext cx="40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observed by the detector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307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2448037" cy="281092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Reconstruction from phantom </a:t>
            </a:r>
            <a:r>
              <a:rPr lang="en-US" smtClean="0"/>
              <a:t>fuel cells</a:t>
            </a:r>
            <a:endParaRPr lang="en-US" dirty="0"/>
          </a:p>
        </p:txBody>
      </p:sp>
      <p:pic>
        <p:nvPicPr>
          <p:cNvPr id="4" name="reconstruc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2007" y="1690689"/>
            <a:ext cx="5498858" cy="41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918" y="2628698"/>
            <a:ext cx="3024986" cy="2239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8" y="2671256"/>
            <a:ext cx="2718244" cy="2154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80" y="2643981"/>
            <a:ext cx="2707640" cy="21817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221" y="4825757"/>
            <a:ext cx="14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Phantom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832756" y="4819515"/>
            <a:ext cx="14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reconstructed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707230" y="4819515"/>
            <a:ext cx="14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difference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9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 rotWithShape="1">
          <a:blip r:embed="rId2"/>
          <a:srcRect l="35414" t="20913" r="35411" b="26163"/>
          <a:stretch/>
        </p:blipFill>
        <p:spPr bwMode="auto">
          <a:xfrm>
            <a:off x="2134608" y="468851"/>
            <a:ext cx="1733550" cy="1767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/>
          <p:cNvPicPr/>
          <p:nvPr/>
        </p:nvPicPr>
        <p:blipFill rotWithShape="1">
          <a:blip r:embed="rId3"/>
          <a:srcRect l="35123" t="21175" r="35116" b="27197"/>
          <a:stretch/>
        </p:blipFill>
        <p:spPr bwMode="auto">
          <a:xfrm>
            <a:off x="4290508" y="468851"/>
            <a:ext cx="1767840" cy="1724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/>
          <p:cNvPicPr/>
          <p:nvPr/>
        </p:nvPicPr>
        <p:blipFill rotWithShape="1">
          <a:blip r:embed="rId4"/>
          <a:srcRect l="35476" t="20426" r="35242" b="27296"/>
          <a:stretch/>
        </p:blipFill>
        <p:spPr bwMode="auto">
          <a:xfrm>
            <a:off x="6480698" y="458056"/>
            <a:ext cx="1739900" cy="1746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/>
          <p:cNvPicPr/>
          <p:nvPr/>
        </p:nvPicPr>
        <p:blipFill rotWithShape="1">
          <a:blip r:embed="rId5"/>
          <a:srcRect l="35323" t="21458" r="35381" b="27097"/>
          <a:stretch/>
        </p:blipFill>
        <p:spPr bwMode="auto">
          <a:xfrm>
            <a:off x="2159896" y="2531686"/>
            <a:ext cx="1740535" cy="1718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6"/>
          <a:srcRect l="35416" t="21665" r="35256" b="26453"/>
          <a:stretch/>
        </p:blipFill>
        <p:spPr bwMode="auto">
          <a:xfrm>
            <a:off x="4315273" y="2531686"/>
            <a:ext cx="1743075" cy="1733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/>
          <p:cNvPicPr/>
          <p:nvPr/>
        </p:nvPicPr>
        <p:blipFill rotWithShape="1">
          <a:blip r:embed="rId7"/>
          <a:srcRect l="35416" t="21380" r="35256" b="27879"/>
          <a:stretch/>
        </p:blipFill>
        <p:spPr bwMode="auto">
          <a:xfrm>
            <a:off x="6473190" y="2554546"/>
            <a:ext cx="1743075" cy="1695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/>
          <p:cNvPicPr/>
          <p:nvPr/>
        </p:nvPicPr>
        <p:blipFill rotWithShape="1">
          <a:blip r:embed="rId8"/>
          <a:srcRect l="35417" t="20524" r="35257" b="27309"/>
          <a:stretch/>
        </p:blipFill>
        <p:spPr bwMode="auto">
          <a:xfrm>
            <a:off x="2159896" y="4524745"/>
            <a:ext cx="1743075" cy="1743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/>
          <p:cNvPicPr/>
          <p:nvPr/>
        </p:nvPicPr>
        <p:blipFill rotWithShape="1">
          <a:blip r:embed="rId9"/>
          <a:srcRect l="35201" t="21628" r="35365" b="26291"/>
          <a:stretch/>
        </p:blipFill>
        <p:spPr bwMode="auto">
          <a:xfrm>
            <a:off x="4290508" y="4523475"/>
            <a:ext cx="1753235" cy="1744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/>
          <p:cNvPicPr/>
          <p:nvPr/>
        </p:nvPicPr>
        <p:blipFill rotWithShape="1">
          <a:blip r:embed="rId10"/>
          <a:srcRect l="35197" t="21343" r="35204" b="27148"/>
          <a:stretch/>
        </p:blipFill>
        <p:spPr bwMode="auto">
          <a:xfrm>
            <a:off x="6480698" y="4545064"/>
            <a:ext cx="1738630" cy="1701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2492748" y="10760"/>
            <a:ext cx="1060301" cy="519542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CGLS</a:t>
            </a:r>
            <a:endParaRPr lang="en-US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678175" y="10760"/>
            <a:ext cx="1060301" cy="51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SIRT</a:t>
            </a:r>
            <a:endParaRPr lang="en-US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836092" y="10760"/>
            <a:ext cx="1060301" cy="51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FDK</a:t>
            </a:r>
            <a:endParaRPr lang="en-US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44247" y="1071410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mtClean="0"/>
              <a:t>50 projections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44247" y="3106793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100 projections</a:t>
            </a:r>
            <a:endParaRPr lang="en-US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344247" y="5215969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400 projections</a:t>
            </a:r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2217421" y="219351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8</a:t>
            </a:r>
            <a:r>
              <a:rPr lang="en-US" dirty="0" smtClean="0"/>
              <a:t>e-4</a:t>
            </a:r>
            <a:endParaRPr lang="en-US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295439" y="216303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2e-4</a:t>
            </a:r>
            <a:endParaRPr lang="en-US"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6524737" y="218829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3.5e-2</a:t>
            </a:r>
            <a:endParaRPr lang="en-US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2143911" y="421774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7.2e-4</a:t>
            </a:r>
            <a:endParaRPr lang="en-US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4360733" y="4221487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5e-5</a:t>
            </a:r>
            <a:endParaRPr lang="en-US" dirty="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503222" y="421774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3.4e-2</a:t>
            </a:r>
            <a:endParaRPr lang="en-US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2131022" y="6263150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7e-4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4325620" y="6270642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2e-5</a:t>
            </a:r>
            <a:endParaRPr lang="en-US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555331" y="6263150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3.2e-2</a:t>
            </a: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reconstruction in real life,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78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</TotalTime>
  <Words>88</Words>
  <Application>Microsoft Macintosh PowerPoint</Application>
  <PresentationFormat>On-screen Show (4:3)</PresentationFormat>
  <Paragraphs>37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Accuracy</vt:lpstr>
      <vt:lpstr>Accuracy</vt:lpstr>
      <vt:lpstr>Accuracy</vt:lpstr>
      <vt:lpstr>Accuracy</vt:lpstr>
      <vt:lpstr>Accuracy</vt:lpstr>
      <vt:lpstr>PowerPoint Presentation</vt:lpstr>
      <vt:lpstr>3D reconstruction in real life, issues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Tuan Nguyen Trung</dc:creator>
  <cp:lastModifiedBy>Tuan Nguyen Trung</cp:lastModifiedBy>
  <cp:revision>16</cp:revision>
  <dcterms:created xsi:type="dcterms:W3CDTF">2016-09-01T13:32:08Z</dcterms:created>
  <dcterms:modified xsi:type="dcterms:W3CDTF">2016-09-01T17:48:57Z</dcterms:modified>
</cp:coreProperties>
</file>